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86" r:id="rId8"/>
    <p:sldId id="277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0" r:id="rId19"/>
    <p:sldId id="284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86"/>
            <p14:sldId id="277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6"/>
    <p:restoredTop sz="94643"/>
  </p:normalViewPr>
  <p:slideViewPr>
    <p:cSldViewPr>
      <p:cViewPr>
        <p:scale>
          <a:sx n="119" d="100"/>
          <a:sy n="119" d="100"/>
        </p:scale>
        <p:origin x="2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57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5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4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3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2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et-bts.atlassian.net/wiki/spaces/SDET/pages/425986/1-2.+Document+Test+Basis+and+Game+config.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9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  <a:r>
              <a:rPr lang="en-US" altLang="ko-KR" sz="2000" dirty="0"/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 : 45h (7/18~20, 2hours a day)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: 11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: 1 (SDET-46)</a:t>
            </a:r>
            <a:endParaRPr lang="en-US" altLang="ko-KR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3FFF0F2-64C9-D045-A49D-83587716E45F}"/>
              </a:ext>
            </a:extLst>
          </p:cNvPr>
          <p:cNvSpPr/>
          <p:nvPr/>
        </p:nvSpPr>
        <p:spPr>
          <a:xfrm>
            <a:off x="2555776" y="4149080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실행 단추: 앞으로 또는 다음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8EDC923-2168-E345-9D65-EB01C7E760EE}"/>
              </a:ext>
            </a:extLst>
          </p:cNvPr>
          <p:cNvSpPr/>
          <p:nvPr/>
        </p:nvSpPr>
        <p:spPr>
          <a:xfrm>
            <a:off x="3563888" y="5085184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Schedule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should we have to implement automation test system?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CI : </a:t>
            </a:r>
            <a:r>
              <a:rPr lang="en-US" altLang="ko-KR" sz="2000" b="1" dirty="0" err="1"/>
              <a:t>Github</a:t>
            </a:r>
            <a:r>
              <a:rPr lang="en-US" altLang="ko-KR" sz="2000" b="1" dirty="0"/>
              <a:t> + Jenkins (</a:t>
            </a:r>
            <a:r>
              <a:rPr lang="en-US" altLang="ko-KR" sz="2000" b="1" dirty="0">
                <a:hlinkClick r:id="rId2"/>
              </a:rPr>
              <a:t>http://40.74.87.221:8080</a:t>
            </a:r>
            <a:r>
              <a:rPr lang="en-US" altLang="ko-KR" sz="2000" b="1" dirty="0"/>
              <a:t>)+ </a:t>
            </a:r>
            <a:r>
              <a:rPr lang="en-US" altLang="ko-KR" sz="2000" b="1" dirty="0" err="1"/>
              <a:t>sonaQube</a:t>
            </a:r>
            <a:endParaRPr lang="en-US" altLang="ko-KR" sz="2000" b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Source repository :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https://github.com/sunghochin/TartanAdventure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Quality Tool : SonarQube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4"/>
              </a:rPr>
              <a:t>http://40.74.87.211:9000/projects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document configuration : </a:t>
            </a:r>
            <a:r>
              <a:rPr lang="en-US" altLang="ko-KR" sz="1600" dirty="0"/>
              <a:t>wiki page (</a:t>
            </a:r>
            <a:r>
              <a:rPr lang="en-US" altLang="ko-KR" sz="1600" dirty="0">
                <a:hlinkClick r:id="rId5"/>
              </a:rPr>
              <a:t>https://sdet-bts.atlassian.net/wiki/spaces/SDET/overview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issue tracker : </a:t>
            </a:r>
            <a:r>
              <a:rPr lang="en-US" altLang="ko-KR" sz="1600" dirty="0" err="1"/>
              <a:t>jira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Coverage library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jacoco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pitest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494465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SonarQube</a:t>
            </a:r>
            <a:r>
              <a:rPr lang="en-US" altLang="ko-KR" b="1" dirty="0"/>
              <a:t> </a:t>
            </a:r>
            <a:r>
              <a:rPr lang="en-US" altLang="ko-KR" b="1" dirty="0" err="1"/>
              <a:t>Trand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4 (SDET-47, SDET-48, SDET-51, SDET-54)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8" y="1337870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6" y="3890788"/>
            <a:ext cx="7191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98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1 (SDET-46)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5791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71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Jonggu</a:t>
            </a:r>
            <a:r>
              <a:rPr lang="en-US" altLang="ko-KR" dirty="0"/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r>
              <a:rPr lang="en-US" altLang="ko-KR" dirty="0"/>
              <a:t> (</a:t>
            </a:r>
            <a:r>
              <a:rPr lang="en" altLang="ko-KR" dirty="0"/>
              <a:t>Refactoring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Jinhyuk</a:t>
            </a:r>
            <a:r>
              <a:rPr lang="en-US" altLang="ko-KR" dirty="0"/>
              <a:t> Yang (</a:t>
            </a:r>
            <a:r>
              <a:rPr lang="en" altLang="ko-KR" dirty="0"/>
              <a:t>Static Analysis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Hyoyeon</a:t>
            </a:r>
            <a:r>
              <a:rPr lang="en-US" altLang="ko-KR" dirty="0"/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/>
              <a:t>“Studying and Understanding of SDET Culture and Techniques”, </a:t>
            </a:r>
            <a:r>
              <a:rPr lang="en-US" altLang="ko-KR" b="1" i="1" u="sng" dirty="0"/>
              <a:t>not dancing or singing!!</a:t>
            </a:r>
            <a:endParaRPr lang="en-US" altLang="ko-KR" b="1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5 </a:t>
            </a:r>
            <a:r>
              <a:rPr lang="en-US" altLang="ko-KR" dirty="0" err="1"/>
              <a:t>hrs</a:t>
            </a:r>
            <a:r>
              <a:rPr lang="en-US" altLang="ko-KR" dirty="0"/>
              <a:t> for project / day, 1 project meeting / day, 1 mentoring meeting / week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55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“</a:t>
            </a:r>
            <a:r>
              <a:rPr lang="en-US" altLang="ko-KR" sz="2000" i="1" dirty="0"/>
              <a:t>Tracking bugs and defects until our customer(</a:t>
            </a:r>
            <a:r>
              <a:rPr lang="en-US" altLang="ko-KR" sz="2000" b="1" i="1" dirty="0" err="1"/>
              <a:t>jeff</a:t>
            </a:r>
            <a:r>
              <a:rPr lang="en-US" altLang="ko-KR" sz="2000" i="1" dirty="0"/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/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Testability</a:t>
            </a:r>
            <a:r>
              <a:rPr lang="en-US" altLang="ko-KR" sz="2000" dirty="0"/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correctness </a:t>
            </a:r>
            <a:r>
              <a:rPr lang="en-US" altLang="ko-KR" sz="2000" dirty="0"/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suitability for new features </a:t>
            </a:r>
            <a:r>
              <a:rPr lang="en-US" altLang="ko-KR" sz="2000" dirty="0"/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Usability</a:t>
            </a:r>
            <a:r>
              <a:rPr lang="en-US" altLang="ko-KR" sz="2000" dirty="0"/>
              <a:t> (optional) : improve game command and message </a:t>
            </a:r>
            <a:r>
              <a:rPr lang="en-US" altLang="ko-KR" sz="2000" i="1" u="sng" dirty="0"/>
              <a:t>visibility</a:t>
            </a:r>
            <a:r>
              <a:rPr lang="en-US" altLang="ko-KR" sz="2000" dirty="0"/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Discussion of collected data : </a:t>
            </a:r>
            <a:r>
              <a:rPr lang="en-US" altLang="ko-KR" dirty="0"/>
              <a:t>team Wiki, JIRA, Sonar, </a:t>
            </a:r>
            <a:r>
              <a:rPr lang="en-US" altLang="ko-KR" dirty="0" err="1"/>
              <a:t>GIthub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50EE6E-47F1-0544-941B-FA3723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13" y="4141298"/>
            <a:ext cx="3790361" cy="2368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D7A87-4377-4247-A2F7-2A7A2CF7ACB5}"/>
              </a:ext>
            </a:extLst>
          </p:cNvPr>
          <p:cNvSpPr txBox="1"/>
          <p:nvPr/>
        </p:nvSpPr>
        <p:spPr>
          <a:xfrm>
            <a:off x="256071" y="836712"/>
            <a:ext cx="8496944" cy="364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Plan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3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Pre-Test (optional) : </a:t>
            </a:r>
            <a:r>
              <a:rPr lang="en-US" altLang="ko-KR" sz="2000" dirty="0"/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Ad-Hoc (Experience-based test design technique)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Code review : </a:t>
            </a:r>
            <a:r>
              <a:rPr lang="en-US" altLang="ko-KR" dirty="0"/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: </a:t>
            </a:r>
            <a:r>
              <a:rPr lang="en-US" altLang="ko-KR" dirty="0"/>
              <a:t>Sonar, testability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Unit test : </a:t>
            </a:r>
            <a:r>
              <a:rPr lang="en-US" altLang="ko-KR" dirty="0"/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: </a:t>
            </a:r>
            <a:r>
              <a:rPr lang="en-US" altLang="ko-KR" dirty="0"/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 : </a:t>
            </a:r>
            <a:r>
              <a:rPr lang="en-US" altLang="ko-KR" dirty="0"/>
              <a:t>Scenario testing, Ad-hoc testing, Combination testing, BVA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phase : </a:t>
            </a:r>
            <a:r>
              <a:rPr lang="en-US" altLang="ko-KR" dirty="0"/>
              <a:t>for new features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lvl="1">
              <a:lnSpc>
                <a:spcPts val="2400"/>
              </a:lnSpc>
            </a:pPr>
            <a:endParaRPr lang="en-US" altLang="ko-KR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 - Code Review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8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 Improving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 Improving Code smells in SonarQube (by 1day debt)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Effort: (7/9 ~ 13) 50h (2h * 5days * 5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status : number of refactoring items (69)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SonarQube trend: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is indispensable for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Monitoring method for Field Status is needed to know changed status.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For this, We discussed for changing private fields to public fields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Finally, we added getter &amp; setter methods.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 -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6660232" y="4215567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실행 단추: 앞으로 또는 다음 8">
            <a:hlinkClick r:id="rId3" action="ppaction://hlinksldjump" highlightClick="1"/>
          </p:cNvPr>
          <p:cNvSpPr/>
          <p:nvPr/>
        </p:nvSpPr>
        <p:spPr>
          <a:xfrm>
            <a:off x="8392975" y="4856332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48" y="4604304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</a:t>
            </a: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Effort: (7/16) 2 h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/>
              <a:t>TestCase</a:t>
            </a:r>
            <a:r>
              <a:rPr lang="en-US" altLang="ko-KR" dirty="0"/>
              <a:t> : 26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Defect : 15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Map of Game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Ambiguous requirements and unexpected gaming behavior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87240" y="194215"/>
            <a:ext cx="432048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Quality activities - Pre-Test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실행 단추: 앞으로 또는 다음 2">
            <a:hlinkClick r:id="rId3" highlightClick="1"/>
          </p:cNvPr>
          <p:cNvSpPr/>
          <p:nvPr/>
        </p:nvSpPr>
        <p:spPr>
          <a:xfrm>
            <a:off x="2740348" y="5168079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실행 단추: 앞으로 또는 다음 2">
            <a:hlinkClick r:id="rId3" highlightClick="1"/>
            <a:extLst>
              <a:ext uri="{FF2B5EF4-FFF2-40B4-BE49-F238E27FC236}">
                <a16:creationId xmlns:a16="http://schemas.microsoft.com/office/drawing/2014/main" id="{F3B51F34-2AFC-6143-9879-9ED8D3AAB6CC}"/>
              </a:ext>
            </a:extLst>
          </p:cNvPr>
          <p:cNvSpPr/>
          <p:nvPr/>
        </p:nvSpPr>
        <p:spPr>
          <a:xfrm>
            <a:off x="2322604" y="4725144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실행 단추: 앞으로 또는 다음 2">
            <a:hlinkClick r:id="rId3" highlightClick="1"/>
            <a:extLst>
              <a:ext uri="{FF2B5EF4-FFF2-40B4-BE49-F238E27FC236}">
                <a16:creationId xmlns:a16="http://schemas.microsoft.com/office/drawing/2014/main" id="{CDBE82CB-1737-284E-8260-C11F218227FF}"/>
              </a:ext>
            </a:extLst>
          </p:cNvPr>
          <p:cNvSpPr/>
          <p:nvPr/>
        </p:nvSpPr>
        <p:spPr>
          <a:xfrm>
            <a:off x="2615472" y="4293096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98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Planned Effort : 45h (7/16~20, 3hours a day)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coverage : statement coverage : </a:t>
            </a:r>
            <a:r>
              <a:rPr lang="en-US" altLang="ko-KR" sz="1700" b="1" dirty="0"/>
              <a:t>88%</a:t>
            </a:r>
            <a:r>
              <a:rPr lang="en-US" altLang="ko-KR" sz="1700" dirty="0"/>
              <a:t>, branch coverage : </a:t>
            </a:r>
            <a:r>
              <a:rPr lang="en-US" altLang="ko-KR" sz="1700" b="1" dirty="0"/>
              <a:t>85%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Defect list : 4 (SDET-47, SDET-48, SDET-51, SDET-54)</a:t>
            </a:r>
            <a:endParaRPr lang="en-US" altLang="ko-KR" sz="17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Lessons Learned  </a:t>
            </a:r>
            <a:endParaRPr lang="en-US" altLang="ko-KR" sz="1700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26" y="974609"/>
            <a:ext cx="2683348" cy="27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1221</Words>
  <Application>Microsoft Macintosh PowerPoint</Application>
  <PresentationFormat>화면 슬라이드 쇼(4:3)</PresentationFormat>
  <Paragraphs>256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63</cp:revision>
  <dcterms:created xsi:type="dcterms:W3CDTF">2018-07-20T19:33:24Z</dcterms:created>
  <dcterms:modified xsi:type="dcterms:W3CDTF">2018-07-22T16:49:58Z</dcterms:modified>
</cp:coreProperties>
</file>